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0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8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1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8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87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23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3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4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82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42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2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63540-9855-405D-8D1D-BE48DFEB2F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3F187-F0C9-4CA6-AABD-3BE0504E3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9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160" y="4220234"/>
            <a:ext cx="8818880" cy="1460183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Paper Title: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Paper ID: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Authors Name: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5680417"/>
            <a:ext cx="8940800" cy="1177583"/>
          </a:xfrm>
        </p:spPr>
        <p:txBody>
          <a:bodyPr>
            <a:noAutofit/>
          </a:bodyPr>
          <a:lstStyle/>
          <a:p>
            <a:r>
              <a:rPr lang="en-US" dirty="0"/>
              <a:t>Presenter’s Name:</a:t>
            </a:r>
          </a:p>
          <a:p>
            <a:r>
              <a:rPr lang="en-US" dirty="0"/>
              <a:t>Presenter’s Affiliation: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CA2902-A4E2-C307-D07E-C083EB5B34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569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61A37B-4B4F-5694-9F44-D3F1045355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596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9BE35F-EB73-D74E-43B8-5340FDAD8A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275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9D006D-9188-CCA7-1BB5-30C6514031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32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02BFC4-DCAE-8FE2-D55B-BE7B31817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65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EE31A6-EBC6-88B3-640F-5F764ADB2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24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029F3C-B650-27F3-917E-8EF371E112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72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3148965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54123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</Words>
  <Application>Microsoft Office PowerPoint</Application>
  <PresentationFormat>Widescreen</PresentationFormat>
  <Paragraphs>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Paper Title: Paper ID: Authors Name: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Title: Paper ID: Authors Name: Session ID:</dc:title>
  <dc:creator>hp</dc:creator>
  <cp:lastModifiedBy>Hakim Treki</cp:lastModifiedBy>
  <cp:revision>5</cp:revision>
  <dcterms:created xsi:type="dcterms:W3CDTF">2024-04-03T13:03:42Z</dcterms:created>
  <dcterms:modified xsi:type="dcterms:W3CDTF">2025-09-18T23:23:39Z</dcterms:modified>
</cp:coreProperties>
</file>